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5"/>
  </p:notesMasterIdLst>
  <p:sldIdLst>
    <p:sldId id="256" r:id="rId6"/>
    <p:sldId id="257" r:id="rId7"/>
    <p:sldId id="267" r:id="rId8"/>
    <p:sldId id="258" r:id="rId9"/>
    <p:sldId id="261" r:id="rId10"/>
    <p:sldId id="259" r:id="rId11"/>
    <p:sldId id="260" r:id="rId12"/>
    <p:sldId id="263" r:id="rId13"/>
    <p:sldId id="266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29" d="100"/>
          <a:sy n="29" d="100"/>
        </p:scale>
        <p:origin x="-936" y="-235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9919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0809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980370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2700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0192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24479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8952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6930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4" name="Google Shape;170;p1">
            <a:extLst>
              <a:ext uri="{FF2B5EF4-FFF2-40B4-BE49-F238E27FC236}">
                <a16:creationId xmlns:a16="http://schemas.microsoft.com/office/drawing/2014/main" xmlns="" id="{8173047F-D5B4-85E0-51AE-2E20EA06AA5D}"/>
              </a:ext>
            </a:extLst>
          </p:cNvPr>
          <p:cNvSpPr/>
          <p:nvPr/>
        </p:nvSpPr>
        <p:spPr>
          <a:xfrm>
            <a:off x="2743200" y="32385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6341" y="3466532"/>
            <a:ext cx="9894626" cy="338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5337" y="2470245"/>
            <a:ext cx="11778018" cy="545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ACF952-6A22-40EA-9D2E-99D77F560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5913ED-BE7E-63D1-E5B5-BEE2A9E66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6275" y="10577014"/>
            <a:ext cx="2436124" cy="368489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175A19-F9D7-E7A8-2BA9-B0BBAE1672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3701" y="2429301"/>
            <a:ext cx="10809027" cy="567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0872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9236" y="2552131"/>
            <a:ext cx="10795379" cy="532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919" y="2524836"/>
            <a:ext cx="10563368" cy="53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4643120" y="1460500"/>
            <a:ext cx="1184413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</a:b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>     </a:t>
            </a:r>
            <a:endParaRPr sz="2400" b="1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  <a:t/>
            </a:r>
            <a:br>
              <a:rPr lang="en-US" sz="2400" b="1" i="0" u="none" strike="noStrike" cap="none" dirty="0">
                <a:solidFill>
                  <a:schemeClr val="dk1"/>
                </a:solidFill>
                <a:latin typeface="High Tower Text" panose="02040502050506030303" pitchFamily="18" charset="0"/>
                <a:ea typeface="Cambria"/>
                <a:cs typeface="Cambria"/>
                <a:sym typeface="Cambria"/>
              </a:rPr>
            </a:br>
            <a:endParaRPr sz="2400" b="0" i="0" u="none" strike="noStrike" cap="none" dirty="0">
              <a:solidFill>
                <a:schemeClr val="dk1"/>
              </a:solidFill>
              <a:latin typeface="High Tower Text" panose="02040502050506030303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807" y="2524836"/>
            <a:ext cx="9676262" cy="60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0554" y="2388358"/>
            <a:ext cx="10372299" cy="539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5554" y="3262313"/>
            <a:ext cx="14003383" cy="611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4115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1754" y="614149"/>
            <a:ext cx="13644921" cy="84234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145302" y="9662614"/>
            <a:ext cx="1651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10/10</a:t>
            </a:r>
          </a:p>
        </p:txBody>
      </p:sp>
    </p:spTree>
    <p:extLst>
      <p:ext uri="{BB962C8B-B14F-4D97-AF65-F5344CB8AC3E}">
        <p14:creationId xmlns:p14="http://schemas.microsoft.com/office/powerpoint/2010/main" xmlns="" val="3229315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0" ma:contentTypeDescription="Create a new document." ma:contentTypeScope="" ma:versionID="c0eef51cb135e67df0bfc52da9099bef">
  <xsd:schema xmlns:xsd="http://www.w3.org/2001/XMLSchema" xmlns:xs="http://www.w3.org/2001/XMLSchema" xmlns:p="http://schemas.microsoft.com/office/2006/metadata/properties" xmlns:ns2="e91115c6-dbcc-4792-b5e1-0b7c1f988c2a" targetNamespace="http://schemas.microsoft.com/office/2006/metadata/properties" ma:root="true" ma:fieldsID="538f8882bc98f3349fd7f5e5153c3733" ns2:_="">
    <xsd:import namespace="e91115c6-dbcc-4792-b5e1-0b7c1f988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ADCFFC-7B2F-4BDB-A115-A25E01621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E646F4-D94D-476D-BA6E-BB8C17DCB41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91115c6-dbcc-4792-b5e1-0b7c1f988c2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ABBBBF-3E13-4417-BC7E-42FBCAC93BA0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</Words>
  <Application>Microsoft Office PowerPoint</Application>
  <PresentationFormat>Custom</PresentationFormat>
  <Paragraphs>21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39</cp:revision>
  <dcterms:created xsi:type="dcterms:W3CDTF">2006-08-16T00:00:00Z</dcterms:created>
  <dcterms:modified xsi:type="dcterms:W3CDTF">2023-06-07T20:14:58Z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